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Alexandria"/>
      <p:regular r:id="rId14"/>
    </p:embeddedFont>
    <p:embeddedFont>
      <p:font typeface="Alexandria"/>
      <p:regular r:id="rId15"/>
    </p:embeddedFont>
    <p:embeddedFont>
      <p:font typeface="Nobile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Mastering Multi-Model Projects in Java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the power of combining multiple data models and programming paradigms to create flexible, scalable, and high-performance applications. This presentation will guide you through the essentials of multi-model projects, their benefits, and best practices for implementation.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30014"/>
            <a:ext cx="18474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Sathish V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612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a Multi-Model Project?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project using multiple data models or programming paradigms to achieve different goals within the same system.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Combining SQL and NoSQL databases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390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both monolithic and microservices architectures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Characteristics of Multi-Model Projects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112" y="2808684"/>
            <a:ext cx="266700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Multiple Data Models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21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SQL, NoSQL, Graph databases coexisting in one project.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112" y="4867394"/>
            <a:ext cx="26677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Various Architectures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21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Monolithic, microservices, and serverless working together.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1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Interoperability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21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 interaction between different models and technologies.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1078230"/>
            <a:ext cx="8354020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Benefits of Multi-Model Projects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0758" y="2154436"/>
            <a:ext cx="1628537" cy="12099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5735" y="2699385"/>
            <a:ext cx="98465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9203" y="2364343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Flexibility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49203" y="2818448"/>
            <a:ext cx="522601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the best model for each system component.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891683" y="3381018"/>
            <a:ext cx="8951357" cy="11430"/>
          </a:xfrm>
          <a:prstGeom prst="roundRect">
            <a:avLst>
              <a:gd name="adj" fmla="val 771749"/>
            </a:avLst>
          </a:prstGeom>
          <a:solidFill>
            <a:srgbClr val="B8C3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371" y="3416737"/>
            <a:ext cx="3257193" cy="12099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8112" y="3811667"/>
            <a:ext cx="153591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63471" y="36266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63471" y="4080748"/>
            <a:ext cx="59646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Scale different parts independently, like with microservices.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5951" y="4643318"/>
            <a:ext cx="8137088" cy="11430"/>
          </a:xfrm>
          <a:prstGeom prst="roundRect">
            <a:avLst>
              <a:gd name="adj" fmla="val 771749"/>
            </a:avLst>
          </a:prstGeom>
          <a:solidFill>
            <a:srgbClr val="B8C3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03" y="4679037"/>
            <a:ext cx="4885730" cy="12099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7517" y="5073968"/>
            <a:ext cx="154662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77739" y="48889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77739" y="5343049"/>
            <a:ext cx="651331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 read/write operations, consistency, and fault tolerance.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0220" y="5905619"/>
            <a:ext cx="7322820" cy="11430"/>
          </a:xfrm>
          <a:prstGeom prst="roundRect">
            <a:avLst>
              <a:gd name="adj" fmla="val 771749"/>
            </a:avLst>
          </a:prstGeom>
          <a:solidFill>
            <a:srgbClr val="B8C3DF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34" y="5941338"/>
            <a:ext cx="6514386" cy="120991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46684" y="6336268"/>
            <a:ext cx="156686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92127" y="6151245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Adaptability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92127" y="6605349"/>
            <a:ext cx="55435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new models without disrupting existing ones.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Architectural Considerations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Consistency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consistency between SQL and NoSQL databases using CQRS or eventual consistency.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40449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Inter-Service Communication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RESTful APIs, GraphQL, or message queues for data synchronization.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API Gateway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a unified API layer to aggregate responses from multiple models.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90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Tools &amp; Technologies for Java Multi-Model Projects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5280" y="410622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03" y="410622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4106228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48" y="4106228"/>
            <a:ext cx="1448872" cy="9072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54146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tools enable building microservices, handling data streams, containerization, and providing unified API layers in multi-model Java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Best Practices &amp;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301127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the Right Tool for the Job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145875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Select databases and architectures best suited for specific needs.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1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Decouple Services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79154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Keep microservices independent for better scalability and maintainability.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512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Monitor and Test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215539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robust testing and monitor system health and performance.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2024-12-06T01:56:00Z</dcterms:created>
  <dcterms:modified xsi:type="dcterms:W3CDTF">2024-12-06T01:56:00Z</dcterms:modified>
</cp:coreProperties>
</file>